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0" d="100"/>
          <a:sy n="90" d="100"/>
        </p:scale>
        <p:origin x="-240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DCB09-A015-4C74-B4DE-8900F05966EB}" type="datetimeFigureOut">
              <a:rPr lang="ru-RU" smtClean="0"/>
              <a:t>13.09.2017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CB2DC9-7489-4963-9F30-9694B7A83B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98477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DCB09-A015-4C74-B4DE-8900F05966EB}" type="datetimeFigureOut">
              <a:rPr lang="ru-RU" smtClean="0"/>
              <a:t>13.09.2017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CB2DC9-7489-4963-9F30-9694B7A83B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92526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DCB09-A015-4C74-B4DE-8900F05966EB}" type="datetimeFigureOut">
              <a:rPr lang="ru-RU" smtClean="0"/>
              <a:t>13.09.2017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CB2DC9-7489-4963-9F30-9694B7A83B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28352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DCB09-A015-4C74-B4DE-8900F05966EB}" type="datetimeFigureOut">
              <a:rPr lang="ru-RU" smtClean="0"/>
              <a:t>13.09.2017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CB2DC9-7489-4963-9F30-9694B7A83B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17496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DCB09-A015-4C74-B4DE-8900F05966EB}" type="datetimeFigureOut">
              <a:rPr lang="ru-RU" smtClean="0"/>
              <a:t>13.09.2017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CB2DC9-7489-4963-9F30-9694B7A83B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77918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DCB09-A015-4C74-B4DE-8900F05966EB}" type="datetimeFigureOut">
              <a:rPr lang="ru-RU" smtClean="0"/>
              <a:t>13.09.2017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CB2DC9-7489-4963-9F30-9694B7A83B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56743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DCB09-A015-4C74-B4DE-8900F05966EB}" type="datetimeFigureOut">
              <a:rPr lang="ru-RU" smtClean="0"/>
              <a:t>13.09.2017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CB2DC9-7489-4963-9F30-9694B7A83B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24779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DCB09-A015-4C74-B4DE-8900F05966EB}" type="datetimeFigureOut">
              <a:rPr lang="ru-RU" smtClean="0"/>
              <a:t>13.09.2017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CB2DC9-7489-4963-9F30-9694B7A83B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4419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DCB09-A015-4C74-B4DE-8900F05966EB}" type="datetimeFigureOut">
              <a:rPr lang="ru-RU" smtClean="0"/>
              <a:t>13.09.2017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CB2DC9-7489-4963-9F30-9694B7A83B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45510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DCB09-A015-4C74-B4DE-8900F05966EB}" type="datetimeFigureOut">
              <a:rPr lang="ru-RU" smtClean="0"/>
              <a:t>13.09.2017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CB2DC9-7489-4963-9F30-9694B7A83B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55788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DCB09-A015-4C74-B4DE-8900F05966EB}" type="datetimeFigureOut">
              <a:rPr lang="ru-RU" smtClean="0"/>
              <a:t>13.09.2017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CB2DC9-7489-4963-9F30-9694B7A83B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75666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4DCB09-A015-4C74-B4DE-8900F05966EB}" type="datetimeFigureOut">
              <a:rPr lang="ru-RU" smtClean="0"/>
              <a:t>13.09.2017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CB2DC9-7489-4963-9F30-9694B7A83B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79228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Стилизация фото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015090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lib2.podelise.ru/tw_files2/urls_272/63/d-62497/img9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39332218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lib2.podelise.ru/tw_files2/urls_272/63/d-62497/img10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91250645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lib2.podelise.ru/tw_files2/urls_272/63/d-62497/img11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3536163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http://lib2.podelise.ru/tw_files2/urls_272/63/d-62497/img1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95739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9794327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://lib2.podelise.ru/tw_files2/urls_272/63/d-62497/img2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3795580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lib2.podelise.ru/tw_files2/urls_272/63/d-62497/img3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6850538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lib2.podelise.ru/tw_files2/urls_272/63/d-62497/img4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39459904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lib2.podelise.ru/tw_files2/urls_272/63/d-62497/img5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61267652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lib2.podelise.ru/tw_files2/urls_272/63/d-62497/img6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25252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58838996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lib2.podelise.ru/tw_files2/urls_272/63/d-62497/img7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8520" y="0"/>
            <a:ext cx="925252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78674492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lib2.podelise.ru/tw_files2/urls_272/63/d-62497/img8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12885665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</TotalTime>
  <Words>2</Words>
  <Application>Microsoft Office PowerPoint</Application>
  <PresentationFormat>Экран (4:3)</PresentationFormat>
  <Paragraphs>1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Стилизация фото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Стилизация фото</dc:title>
  <dc:creator>Андрей</dc:creator>
  <cp:lastModifiedBy>Андрей</cp:lastModifiedBy>
  <cp:revision>1</cp:revision>
  <dcterms:created xsi:type="dcterms:W3CDTF">2017-09-13T17:39:33Z</dcterms:created>
  <dcterms:modified xsi:type="dcterms:W3CDTF">2017-09-13T17:48:41Z</dcterms:modified>
</cp:coreProperties>
</file>